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sldIdLst>
    <p:sldId id="256" r:id="rId2"/>
    <p:sldId id="257" r:id="rId3"/>
    <p:sldId id="260" r:id="rId4"/>
    <p:sldId id="264" r:id="rId5"/>
    <p:sldId id="261" r:id="rId6"/>
    <p:sldId id="262" r:id="rId7"/>
    <p:sldId id="263" r:id="rId8"/>
    <p:sldId id="259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 autoAdjust="0"/>
    <p:restoredTop sz="94587" autoAdjust="0"/>
  </p:normalViewPr>
  <p:slideViewPr>
    <p:cSldViewPr>
      <p:cViewPr varScale="1">
        <p:scale>
          <a:sx n="42" d="100"/>
          <a:sy n="42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856A4-2ECE-4218-9B10-4D87BDE50F08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42DDD-9AB5-46EE-85AE-DAC8C3309A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42DDD-9AB5-46EE-85AE-DAC8C3309A9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7DA597D-7A23-4CAE-A633-3724F7D79D7A}" type="datetimeFigureOut">
              <a:rPr lang="en-US" smtClean="0"/>
              <a:pPr/>
              <a:t>8/20/2010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DD8E0F0-26EC-4B42-88AD-2CAAA7FB6E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immons.edu/reconnect/gerri-pozez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3124200" cy="13716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sz="4000" dirty="0" smtClean="0"/>
              <a:t>Lindsey </a:t>
            </a:r>
          </a:p>
          <a:p>
            <a:pPr algn="ctr"/>
            <a:r>
              <a:rPr lang="en-US" sz="4000" dirty="0" smtClean="0"/>
              <a:t>August 24, 2010</a:t>
            </a:r>
            <a:endParaRPr lang="en-US" sz="4000" dirty="0"/>
          </a:p>
        </p:txBody>
      </p:sp>
      <p:pic>
        <p:nvPicPr>
          <p:cNvPr id="22534" name="Picture 6" descr="http://info.sdiworld.org/gallery/8/compass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533400"/>
            <a:ext cx="1828800" cy="2771776"/>
          </a:xfrm>
          <a:prstGeom prst="rect">
            <a:avLst/>
          </a:prstGeom>
          <a:noFill/>
        </p:spPr>
      </p:pic>
      <p:pic>
        <p:nvPicPr>
          <p:cNvPr id="22536" name="Picture 8" descr="http://www.proteuscoven.org/proteus/selfcare/img_compassion365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7375" y="3733800"/>
            <a:ext cx="3476625" cy="252412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209799" y="1524000"/>
            <a:ext cx="712813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My Belief System </a:t>
            </a:r>
            <a:endParaRPr lang="en-US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clker.com/cliparts/2/1/b/3/1194984416852389400magnifying_glass_01.svg.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057400"/>
            <a:ext cx="3835570" cy="3810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Introduction</a:t>
            </a:r>
          </a:p>
          <a:p>
            <a:r>
              <a:rPr lang="en-US" sz="4800" b="1" dirty="0" smtClean="0"/>
              <a:t>Traditions</a:t>
            </a:r>
          </a:p>
          <a:p>
            <a:r>
              <a:rPr lang="en-US" sz="4800" b="1" dirty="0" smtClean="0"/>
              <a:t>Faith </a:t>
            </a:r>
          </a:p>
          <a:p>
            <a:r>
              <a:rPr lang="en-US" sz="4800" b="1" dirty="0" smtClean="0"/>
              <a:t>Inspirations</a:t>
            </a:r>
          </a:p>
          <a:p>
            <a:r>
              <a:rPr lang="en-US" sz="4800" b="1" dirty="0" smtClean="0"/>
              <a:t>Conclusion </a:t>
            </a:r>
          </a:p>
          <a:p>
            <a:r>
              <a:rPr lang="en-US" sz="4800" b="1" dirty="0" smtClean="0"/>
              <a:t>References </a:t>
            </a:r>
            <a:endParaRPr lang="en-US" sz="4800" b="1" dirty="0"/>
          </a:p>
        </p:txBody>
      </p:sp>
      <p:sp>
        <p:nvSpPr>
          <p:cNvPr id="4" name="Rectangle 3"/>
          <p:cNvSpPr/>
          <p:nvPr/>
        </p:nvSpPr>
        <p:spPr>
          <a:xfrm>
            <a:off x="381000" y="381000"/>
            <a:ext cx="77891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Table of Contents 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4600" y="1600200"/>
            <a:ext cx="5410200" cy="48737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600" dirty="0" smtClean="0"/>
              <a:t>		My belief system is something that is very important to me because it has molded me into the person I am today.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 		It is important to know what you value and believe in life, and to also respect the views of others. 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2667000" y="381000"/>
            <a:ext cx="5715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Introduction </a:t>
            </a:r>
            <a:endParaRPr lang="en-US" sz="6000" b="1" u="sng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7410" name="Picture 2" descr="http://school.discoveryeducation.com/clipart/images/stk-fgr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43175" cy="4686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5638800" cy="5001768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I value:</a:t>
            </a:r>
          </a:p>
          <a:p>
            <a:endParaRPr lang="en-US" sz="2800" dirty="0" smtClean="0"/>
          </a:p>
          <a:p>
            <a:r>
              <a:rPr lang="en-US" sz="2800" dirty="0" smtClean="0"/>
              <a:t>People who make the world a better place by showing compassion </a:t>
            </a:r>
          </a:p>
          <a:p>
            <a:endParaRPr lang="en-US" sz="2800" dirty="0" smtClean="0"/>
          </a:p>
          <a:p>
            <a:r>
              <a:rPr lang="en-US" sz="2800" dirty="0" smtClean="0"/>
              <a:t>People who search for what makes them happy! 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Adventure and other people cultures </a:t>
            </a: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rot="1474170">
            <a:off x="1397443" y="888998"/>
            <a:ext cx="451739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My Values </a:t>
            </a:r>
            <a:endParaRPr lang="en-US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http://www.alaskamall.com/Twin_overlo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762000"/>
            <a:ext cx="2552700" cy="3171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886200" y="0"/>
            <a:ext cx="4648200" cy="1754326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Traditions – Togetherness 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381000" y="1676400"/>
            <a:ext cx="3657600" cy="3886200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my family we celebrate many traditions that show togetherness as a family. 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Being together as a family is very significant to us. We enjoy spending time together at weekly Sunday dinners. </a:t>
            </a:r>
            <a:endParaRPr lang="en-US" sz="280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953000" y="1828800"/>
            <a:ext cx="3657600" cy="3886200"/>
          </a:xfrm>
        </p:spPr>
        <p:txBody>
          <a:bodyPr/>
          <a:lstStyle/>
          <a:p>
            <a:r>
              <a:rPr lang="en-US" dirty="0" smtClean="0"/>
              <a:t>Holidays </a:t>
            </a:r>
          </a:p>
          <a:p>
            <a:endParaRPr lang="en-US" dirty="0" smtClean="0"/>
          </a:p>
          <a:p>
            <a:r>
              <a:rPr lang="en-US" dirty="0" smtClean="0"/>
              <a:t>Monthly birthday lunches</a:t>
            </a:r>
          </a:p>
          <a:p>
            <a:endParaRPr lang="en-US" dirty="0" smtClean="0"/>
          </a:p>
          <a:p>
            <a:r>
              <a:rPr lang="en-US" dirty="0" smtClean="0"/>
              <a:t>Sunday Dinners</a:t>
            </a:r>
          </a:p>
          <a:p>
            <a:endParaRPr lang="en-US" dirty="0" smtClean="0"/>
          </a:p>
          <a:p>
            <a:r>
              <a:rPr lang="en-US" dirty="0" smtClean="0"/>
              <a:t>Camping and bonfires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>
          <a:xfrm>
            <a:off x="304800" y="457200"/>
            <a:ext cx="3657600" cy="658368"/>
          </a:xfrm>
        </p:spPr>
        <p:txBody>
          <a:bodyPr/>
          <a:lstStyle/>
          <a:p>
            <a:r>
              <a:rPr lang="en-US" dirty="0" smtClean="0"/>
              <a:t>	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984248"/>
            <a:ext cx="7467600" cy="487375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endParaRPr lang="en-US" sz="2800" dirty="0" smtClean="0"/>
          </a:p>
          <a:p>
            <a:pPr algn="ctr">
              <a:buNone/>
            </a:pPr>
            <a:r>
              <a:rPr lang="en-US" sz="2800" dirty="0" smtClean="0"/>
              <a:t>I was not raised to believe in a certain religion.</a:t>
            </a:r>
          </a:p>
          <a:p>
            <a:endParaRPr lang="en-US" sz="2800" dirty="0" smtClean="0"/>
          </a:p>
          <a:p>
            <a:r>
              <a:rPr lang="en-US" sz="2800" dirty="0" smtClean="0"/>
              <a:t>I was raised to be:</a:t>
            </a:r>
          </a:p>
          <a:p>
            <a:endParaRPr lang="en-US" sz="2800" dirty="0" smtClean="0"/>
          </a:p>
          <a:p>
            <a:r>
              <a:rPr lang="en-US" sz="2800" dirty="0" smtClean="0"/>
              <a:t> </a:t>
            </a:r>
            <a:r>
              <a:rPr lang="en-US" sz="2800" dirty="0" smtClean="0"/>
              <a:t>R</a:t>
            </a:r>
            <a:r>
              <a:rPr lang="en-US" sz="2800" dirty="0" smtClean="0"/>
              <a:t>espectful to myself and others</a:t>
            </a:r>
          </a:p>
          <a:p>
            <a:r>
              <a:rPr lang="en-US" sz="2800" dirty="0" smtClean="0"/>
              <a:t>Show compassion for all people</a:t>
            </a:r>
          </a:p>
          <a:p>
            <a:r>
              <a:rPr lang="en-US" sz="2800" dirty="0" smtClean="0"/>
              <a:t>Accept challenges </a:t>
            </a:r>
          </a:p>
          <a:p>
            <a:endParaRPr lang="en-US" sz="2800" dirty="0" smtClean="0"/>
          </a:p>
          <a:p>
            <a:r>
              <a:rPr lang="en-US" sz="2800" dirty="0" smtClean="0"/>
              <a:t>To me- this is what FAITH means. 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15362" name="Picture 2" descr="http://www.simmons.edu/reconnect/fai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0"/>
            <a:ext cx="71628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There are many people who have inspired my life.  I look up to people who are able to lead a happy, peaceful life and know the importance of loyal family and friends. 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 algn="ctr">
              <a:buFont typeface="Wingdings" pitchFamily="2" charset="2"/>
              <a:buChar char="v"/>
            </a:pPr>
            <a:r>
              <a:rPr lang="en-US" sz="3200" dirty="0" smtClean="0"/>
              <a:t>Bill – My Step-Dad </a:t>
            </a:r>
          </a:p>
          <a:p>
            <a:pPr algn="ctr">
              <a:buFont typeface="Wingdings" pitchFamily="2" charset="2"/>
              <a:buChar char="v"/>
            </a:pPr>
            <a:endParaRPr lang="en-US" sz="3200" dirty="0" smtClean="0"/>
          </a:p>
          <a:p>
            <a:pPr algn="ctr">
              <a:buFont typeface="Wingdings" pitchFamily="2" charset="2"/>
              <a:buChar char="v"/>
            </a:pPr>
            <a:r>
              <a:rPr lang="en-US" sz="3200" dirty="0" smtClean="0"/>
              <a:t>My Mom</a:t>
            </a:r>
          </a:p>
          <a:p>
            <a:pPr algn="ctr">
              <a:buFont typeface="Wingdings" pitchFamily="2" charset="2"/>
              <a:buChar char="v"/>
            </a:pPr>
            <a:endParaRPr lang="en-US" sz="3200" dirty="0" smtClean="0"/>
          </a:p>
          <a:p>
            <a:pPr algn="ctr">
              <a:buFont typeface="Wingdings" pitchFamily="2" charset="2"/>
              <a:buChar char="v"/>
            </a:pPr>
            <a:r>
              <a:rPr lang="en-US" sz="3200" dirty="0" smtClean="0"/>
              <a:t>My Dad</a:t>
            </a:r>
          </a:p>
          <a:p>
            <a:pPr algn="ctr">
              <a:buFont typeface="Wingdings" pitchFamily="2" charset="2"/>
              <a:buChar char="v"/>
            </a:pPr>
            <a:endParaRPr lang="en-US" sz="3200" dirty="0" smtClean="0"/>
          </a:p>
          <a:p>
            <a:pPr algn="ctr">
              <a:buFont typeface="Wingdings" pitchFamily="2" charset="2"/>
              <a:buChar char="v"/>
            </a:pPr>
            <a:r>
              <a:rPr lang="en-US" sz="3200" dirty="0" smtClean="0"/>
              <a:t>My best friend Lauren </a:t>
            </a:r>
            <a:endParaRPr lang="en-US" sz="3200" dirty="0"/>
          </a:p>
        </p:txBody>
      </p:sp>
      <p:sp>
        <p:nvSpPr>
          <p:cNvPr id="12" name="Rectangle 11"/>
          <p:cNvSpPr/>
          <p:nvPr/>
        </p:nvSpPr>
        <p:spPr>
          <a:xfrm>
            <a:off x="762000" y="381000"/>
            <a:ext cx="52500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Inspirations 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48200" cy="48737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4400" dirty="0" smtClean="0"/>
              <a:t>	These are my beliefs and what makes me who I am. I have learned during this unit about what I believe in and what others find valuable. </a:t>
            </a:r>
            <a:endParaRPr lang="en-US" sz="4400" dirty="0"/>
          </a:p>
        </p:txBody>
      </p:sp>
      <p:sp>
        <p:nvSpPr>
          <p:cNvPr id="4" name="Rectangle 3"/>
          <p:cNvSpPr/>
          <p:nvPr/>
        </p:nvSpPr>
        <p:spPr>
          <a:xfrm>
            <a:off x="1295400" y="381000"/>
            <a:ext cx="4147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Conclusion 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482" name="Picture 2" descr="http://happylotus.com/wp-content/uploads/2009/03/compass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600200"/>
            <a:ext cx="3419475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2"/>
              </a:rPr>
              <a:t>Reconnect With Simmons </a:t>
            </a:r>
            <a:endParaRPr lang="en-US" dirty="0" smtClean="0">
              <a:hlinkClick r:id="rId2"/>
            </a:endParaRPr>
          </a:p>
          <a:p>
            <a:pPr>
              <a:buNone/>
            </a:pPr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://www.simmons.edu/reconnect/gerri-pozez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Title of website and website URL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Title of Article and website URL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372070"/>
            <a:ext cx="41088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References 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71</TotalTime>
  <Words>203</Words>
  <Application>Microsoft Office PowerPoint</Application>
  <PresentationFormat>On-screen Show (4:3)</PresentationFormat>
  <Paragraphs>63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11</cp:revision>
  <dcterms:created xsi:type="dcterms:W3CDTF">2010-08-21T00:55:50Z</dcterms:created>
  <dcterms:modified xsi:type="dcterms:W3CDTF">2010-08-21T04:22:42Z</dcterms:modified>
</cp:coreProperties>
</file>